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03.10.2020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</a:t>
            </a:r>
            <a:endParaRPr lang="en-US" sz="8000" dirty="0"/>
          </a:p>
          <a:p>
            <a:pPr algn="ctr"/>
            <a:r>
              <a:rPr lang="ru-RU" sz="8000" dirty="0"/>
              <a:t> </a:t>
            </a:r>
            <a:r>
              <a:rPr lang="en-US" sz="8000" dirty="0"/>
              <a:t>HTML?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HTML </a:t>
            </a:r>
            <a:r>
              <a:rPr lang="ru-RU" sz="8000" dirty="0" smtClean="0"/>
              <a:t>документ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Первым делом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}{</a:t>
            </a:r>
            <a:r>
              <a:rPr lang="ru-RU" sz="8000" b="1" dirty="0" err="1"/>
              <a:t>о</a:t>
            </a:r>
            <a:r>
              <a:rPr lang="ru-RU" sz="8000" b="1" dirty="0" err="1" smtClean="0"/>
              <a:t>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Б</a:t>
            </a:r>
            <a:r>
              <a:rPr lang="ru-RU" sz="6600" dirty="0" smtClean="0"/>
              <a:t>удет полезным…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Домашнее задание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К следующему занятию…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/>
              <a:t>Не </a:t>
            </a:r>
            <a:r>
              <a:rPr lang="ru-RU" sz="6600" dirty="0" err="1" smtClean="0"/>
              <a:t>забудте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56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uk-UA" sz="8000" b="1" dirty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511824" y="3480275"/>
            <a:ext cx="2997146" cy="1152128"/>
            <a:chOff x="5516438" y="3825044"/>
            <a:chExt cx="2997146" cy="1152128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0" y="5229200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web34.ortdnipro.org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7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/>
              <a:t>Поехали!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901</Words>
  <Application>Microsoft Office PowerPoint</Application>
  <PresentationFormat>Широкоэкранный</PresentationFormat>
  <Paragraphs>147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638</cp:revision>
  <dcterms:created xsi:type="dcterms:W3CDTF">2014-11-20T09:08:59Z</dcterms:created>
  <dcterms:modified xsi:type="dcterms:W3CDTF">2020-10-02T21:31:57Z</dcterms:modified>
</cp:coreProperties>
</file>